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notesMasterIdLst>
    <p:notesMasterId r:id="rId15"/>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this anywhere in your Markdown file
&lt;style&gt;
  section {
    background: '#ABF7CE';
    font-family: 'DMSans-AID-Headline', 'DMSans-AID-Text';
  }
&lt;/style&gt;
HD 1280 x 720	13.333	7.5
Full HD 1920 x 1080	19.999	11.25
Quad HD 3840 x 2160	39.999	22.50
4K 4096 x 2160	42.664	22.50
https://docs.decksetapp.com/English.lproj/Formatting/13-auto-scaling.html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https://www.sciencedirect.com/science/article/pii/S2772442523001491 
https://www.mdpi.com/2075-5309/13/2/275
https://www.ncbi.nlm.nih.gov/pmc/articles/PMC10283104/</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&lt;div class="columns"&gt;
&lt;div&gt;
&lt;/div&gt;
&lt;div&gt;
&lt;!-- &lt;iframe width="420" height="315"
  src="https://www.youtube.com/embed/tgbNymZ7vqY"&gt;
&lt;/iframe&gt;
&lt;/div&gt;
&lt;/div&gt;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
https://www.ncbi.nlm.nih.gov/pmc/articles/PMC8238744/
https://pubmed.ncbi.nlm.nih.gov/30861309/ 
https://www.ncbi.nlm.nih.gov/pmc/articles/PMC9026102/
https://www.ncbi.nlm.nih.gov/pmc/articles/PMC5334326/
https://www.researchgate.net/publication/
(1996 Room for improvement? The accuracy of dental practitioners who diagnose bony pathoses with radiographs)[https://pubmed.ncbi.nlm.nih.gov/8665324/]</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 democratize dental health through AI by enhancing precision, affordability, and accessibility in education and patient care. 
Shaping the future of the dentistry through creating the conditions for everyone to access the affordable and personalised healthcare.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![](img/qexample.png)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![w:256](EMR_semafor.png)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Bridging the Gap</dc:title>
  <dc:subject>PptxGenJS Presentation</dc:subject>
  <dc:creator>Created by Marp</dc:creator>
  <cp:lastModifiedBy>Created by Marp</cp:lastModifiedBy>
  <cp:revision>1</cp:revision>
  <dcterms:created xsi:type="dcterms:W3CDTF">2024-02-01T09:56:19Z</dcterms:created>
  <dcterms:modified xsi:type="dcterms:W3CDTF">2024-02-01T09:56:19Z</dcterms:modified>
</cp:coreProperties>
</file>